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mc:PreserveAttributes="mv:*" mc:Ignorable="mv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presProps.xml" Type="http://schemas.openxmlformats.org/officeDocument/2006/relationships/presProps" Id="rId2"/><Relationship Target="theme/theme2.xml" Type="http://schemas.openxmlformats.org/officeDocument/2006/relationships/theme" Id="rId1"/><Relationship Target="slides/slide5.xml" Type="http://schemas.openxmlformats.org/officeDocument/2006/relationships/slide" Id="rId10"/><Relationship Target="slideMasters/slideMaster1.xml" Type="http://schemas.openxmlformats.org/officeDocument/2006/relationships/slideMaster" Id="rId4"/><Relationship Target="tableStyles.xml" Type="http://schemas.openxmlformats.org/officeDocument/2006/relationships/tableStyles" Id="rId3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8" name="Shape 4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9" name="Shape 49"/>
          <p:cNvSpPr/>
          <p:nvPr>
            <p:ph idx="2" type="sldImg"/>
          </p:nvPr>
        </p:nvSpPr>
        <p:spPr>
          <a:xfrm>
            <a:off y="685800" x="381187"/>
            <a:ext cy="3429000" cx="6096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idx="1" type="subTitle"/>
          </p:nvPr>
        </p:nvSpPr>
        <p:spPr>
          <a:xfrm>
            <a:off y="2840053" x="68580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marL="0">
              <a:spcBef>
                <a:spcPts val="0"/>
              </a:spcBef>
              <a:buClr>
                <a:schemeClr val="lt2"/>
              </a:buClr>
              <a:buNone/>
              <a:defRPr>
                <a:solidFill>
                  <a:schemeClr val="lt2"/>
                </a:solidFill>
              </a:defRPr>
            </a:lvl1pPr>
            <a:lvl2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2pPr>
            <a:lvl3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3pPr>
            <a:lvl4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4pPr>
            <a:lvl5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5pPr>
            <a:lvl6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6pPr>
            <a:lvl7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7pPr>
            <a:lvl8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8pPr>
            <a:lvl9pPr algn="ctr" indent="190500" marL="0">
              <a:spcBef>
                <a:spcPts val="0"/>
              </a:spcBef>
              <a:buClr>
                <a:schemeClr val="lt2"/>
              </a:buClr>
              <a:buSzPct val="100000"/>
              <a:buNone/>
              <a:defRPr sz="3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9" name="Shape 9"/>
          <p:cNvSpPr txBox="1"/>
          <p:nvPr>
            <p:ph type="ctrTitle"/>
          </p:nvPr>
        </p:nvSpPr>
        <p:spPr>
          <a:xfrm>
            <a:off y="1583342" x="685800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 indent="304800">
              <a:buSzPct val="100000"/>
              <a:defRPr sz="4800"/>
            </a:lvl1pPr>
            <a:lvl2pPr algn="ctr" indent="304800">
              <a:buSzPct val="100000"/>
              <a:defRPr sz="4800"/>
            </a:lvl2pPr>
            <a:lvl3pPr algn="ctr" indent="304800">
              <a:buSzPct val="100000"/>
              <a:defRPr sz="4800"/>
            </a:lvl3pPr>
            <a:lvl4pPr algn="ctr" indent="304800">
              <a:buSzPct val="100000"/>
              <a:defRPr sz="4800"/>
            </a:lvl4pPr>
            <a:lvl5pPr algn="ctr" indent="304800">
              <a:buSzPct val="100000"/>
              <a:defRPr sz="4800"/>
            </a:lvl5pPr>
            <a:lvl6pPr algn="ctr" indent="304800">
              <a:buSzPct val="100000"/>
              <a:defRPr sz="4800"/>
            </a:lvl6pPr>
            <a:lvl7pPr algn="ctr" indent="304800">
              <a:buSzPct val="100000"/>
              <a:defRPr sz="4800"/>
            </a:lvl7pPr>
            <a:lvl8pPr algn="ctr" indent="304800">
              <a:buSzPct val="100000"/>
              <a:defRPr sz="4800"/>
            </a:lvl8pPr>
            <a:lvl9pPr algn="ctr" indent="304800">
              <a:buSzPct val="100000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200150" x="457200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200150" x="4692273"/>
            <a:ext cy="3725699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4406309" x="457200"/>
            <a:ext cy="5195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 indent="-171450" marL="285750">
              <a:spcBef>
                <a:spcPts val="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1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 indent="228600" marL="0"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indent="-152400" marL="342900">
              <a:spcBef>
                <a:spcPts val="600"/>
              </a:spcBef>
              <a:buClr>
                <a:schemeClr val="lt1"/>
              </a:buClr>
              <a:buSzPct val="100000"/>
              <a:defRPr sz="3000">
                <a:solidFill>
                  <a:schemeClr val="lt1"/>
                </a:solidFill>
              </a:defRPr>
            </a:lvl1pPr>
            <a:lvl2pPr indent="-133350" marL="742950"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2pPr>
            <a:lvl3pPr indent="-76200" marL="1143000">
              <a:spcBef>
                <a:spcPts val="480"/>
              </a:spcBef>
              <a:buClr>
                <a:schemeClr val="lt1"/>
              </a:buClr>
              <a:buSzPct val="100000"/>
              <a:defRPr sz="2400">
                <a:solidFill>
                  <a:schemeClr val="lt1"/>
                </a:solidFill>
              </a:defRPr>
            </a:lvl3pPr>
            <a:lvl4pPr indent="-114300" marL="16002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4pPr>
            <a:lvl5pPr indent="-114300" marL="20574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5pPr>
            <a:lvl6pPr indent="-114300" marL="25146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6pPr>
            <a:lvl7pPr indent="-114300" marL="29718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7pPr>
            <a:lvl8pPr indent="-114300" marL="34290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8pPr>
            <a:lvl9pPr indent="-114300" marL="3886200">
              <a:spcBef>
                <a:spcPts val="360"/>
              </a:spcBef>
              <a:buClr>
                <a:schemeClr val="lt1"/>
              </a:buClr>
              <a:buSzPct val="100000"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1680367" x="237275"/>
            <a:ext cy="11597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nl"/>
              <a:t>Alsace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y="3994953" x="2237850"/>
            <a:ext cy="7847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buNone/>
            </a:pPr>
            <a:r>
              <a:rPr sz="1200" lang="nl"/>
              <a:t>Sam Paans, Daan Ruimerman, Eliza Gamrat en Noa van der Avoird</a:t>
            </a:r>
            <a:r>
              <a:rPr lang="nl"/>
              <a:t>.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nl"/>
              <a:t>Opdrachten:</a:t>
            </a:r>
          </a:p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nl"/>
              <a:t>pase compose 10 ww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nl"/>
              <a:t>min 5 tijdstippen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nl"/>
              <a:t>alle dagen week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nl"/>
              <a:t>min 5 weer beschrijven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36666"/>
              <a:buFont typeface="Arial"/>
              <a:buNone/>
            </a:pPr>
            <a:r>
              <a:rPr lang="nl"/>
              <a:t>min 30 woorden uit 1.1/1.4</a:t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rtl="0" lvl="0">
              <a:buNone/>
            </a:pPr>
            <a:r>
              <a:rPr lang="nl"/>
              <a:t>Les vacances au Alsace!</a:t>
            </a:r>
          </a:p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lang="nl"/>
              <a:t>Lundi, Mardi, Mercredi, Jeudi, Vendredi, Samedi ét Dimanche:</a:t>
            </a:r>
          </a:p>
          <a:p>
            <a:r>
              <a:t/>
            </a:r>
          </a:p>
          <a:p>
            <a:pPr rtl="0" lvl="0">
              <a:buClr>
                <a:schemeClr val="dk1"/>
              </a:buClr>
              <a:buSzPct val="61111"/>
              <a:buFont typeface="Arial"/>
              <a:buNone/>
            </a:pPr>
            <a:r>
              <a:rPr sz="1800" lang="nl"/>
              <a:t>Alsace est un super lieu vacances. Il est deux cent cinquante musées et il à beaucoup  de musique et de théâtre. Il a beaucoup montagne, donc á l’hiver vous pouvez bon ski. À l’été il  est beaucoup activités. Vous pouvez faire du natation, faire du golf et il est beaucoup parcs d’aventure.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y="205978" x="45720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sz="3000" lang="nl"/>
              <a:t>Het weer van de komende week in Alsace</a:t>
            </a:r>
          </a:p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y="1200150" x="457200"/>
            <a:ext cy="3725699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>
              <a:buNone/>
            </a:pPr>
            <a:r>
              <a:rPr sz="2400" lang="nl"/>
              <a:t>10;00 : Soleile</a:t>
            </a:r>
          </a:p>
          <a:p>
            <a:pPr rtl="0" lvl="0">
              <a:buNone/>
            </a:pPr>
            <a:r>
              <a:rPr sz="2400" lang="nl"/>
              <a:t>12;00 : Soleille</a:t>
            </a:r>
          </a:p>
          <a:p>
            <a:pPr rtl="0" lvl="0">
              <a:buNone/>
            </a:pPr>
            <a:r>
              <a:rPr sz="2400" lang="nl"/>
              <a:t>15;00 : Soleille</a:t>
            </a:r>
          </a:p>
          <a:p>
            <a:pPr rtl="0" lvl="0">
              <a:buNone/>
            </a:pPr>
            <a:r>
              <a:rPr sz="2400" lang="nl"/>
              <a:t>17;00 : Soleille</a:t>
            </a:r>
          </a:p>
          <a:p>
            <a:pPr rtl="0" lvl="0">
              <a:buNone/>
            </a:pPr>
            <a:r>
              <a:rPr sz="2400" lang="nl"/>
              <a:t>21;00 : Enclin aus pluie</a:t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y="2449128" x="2773050"/>
            <a:ext cy="8574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buNone/>
            </a:pPr>
            <a:r>
              <a:rPr lang="nl"/>
              <a:t>FIN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simple-dark">
  <a:themeElements>
    <a:clrScheme name="Custom 345">
      <a:dk1>
        <a:srgbClr val="000000"/>
      </a:dk1>
      <a:lt1>
        <a:srgbClr val="FFFFFF"/>
      </a:lt1>
      <a:dk2>
        <a:srgbClr val="4C4C4C"/>
      </a:dk2>
      <a:lt2>
        <a:srgbClr val="CCCCCC"/>
      </a:lt2>
      <a:accent1>
        <a:srgbClr val="89B4B8"/>
      </a:accent1>
      <a:accent2>
        <a:srgbClr val="AFA6CA"/>
      </a:accent2>
      <a:accent3>
        <a:srgbClr val="A5B492"/>
      </a:accent3>
      <a:accent4>
        <a:srgbClr val="E8CD6D"/>
      </a:accent4>
      <a:accent5>
        <a:srgbClr val="F4A447"/>
      </a:accent5>
      <a:accent6>
        <a:srgbClr val="D09D94"/>
      </a:accent6>
      <a:hlink>
        <a:srgbClr val="5EA7AA"/>
      </a:hlink>
      <a:folHlink>
        <a:srgbClr val="A295BE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Arial" script="Arab"/>
        <a:font typeface="Arial" script="Hebr"/>
        <a:font typeface="Cordia New" script="Thai"/>
        <a:font typeface="Nyala" script="Ethi"/>
        <a:font typeface="Vrinda" script="Beng"/>
        <a:font typeface="Shruti" script="Gujr"/>
        <a:font typeface="DaunPenh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Arial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